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3"/>
  </p:notesMasterIdLst>
  <p:sldIdLst>
    <p:sldId id="262" r:id="rId2"/>
    <p:sldId id="267" r:id="rId3"/>
    <p:sldId id="268" r:id="rId4"/>
    <p:sldId id="263" r:id="rId5"/>
    <p:sldId id="259" r:id="rId6"/>
    <p:sldId id="257" r:id="rId7"/>
    <p:sldId id="258" r:id="rId8"/>
    <p:sldId id="260" r:id="rId9"/>
    <p:sldId id="261" r:id="rId10"/>
    <p:sldId id="269" r:id="rId11"/>
    <p:sldId id="270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87" autoAdjust="0"/>
    <p:restoredTop sz="86437" autoAdjust="0"/>
  </p:normalViewPr>
  <p:slideViewPr>
    <p:cSldViewPr>
      <p:cViewPr>
        <p:scale>
          <a:sx n="13" d="100"/>
          <a:sy n="13" d="100"/>
        </p:scale>
        <p:origin x="-4464" y="-19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D9997-948C-4DAF-9AD2-A9536192DC40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1B341-C992-480F-8ABC-02158DF154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5650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ксана\Desktop\2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46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ксана\Desktop\SAM_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20688" y="0"/>
            <a:ext cx="15265696" cy="13366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84784" y="-3915816"/>
            <a:ext cx="14689632" cy="15769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39552" y="1473893"/>
            <a:ext cx="8136904" cy="34163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360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Наша Родина сильна </a:t>
            </a:r>
            <a:r>
              <a:rPr kumimoji="0" lang="ru-RU" sz="360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»</a:t>
            </a:r>
            <a:r>
              <a:rPr kumimoji="0" lang="ru-RU" sz="360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Конспект интегрированного занятия </a:t>
            </a:r>
            <a:r>
              <a:rPr kumimoji="0" lang="ru-RU" sz="360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</a:t>
            </a:r>
            <a:r>
              <a:rPr kumimoji="0" lang="ru-RU" sz="360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использованием  информационных коммуникационных технологий , посвященного 23 февраля . </a:t>
            </a:r>
            <a:r>
              <a:rPr lang="ru-RU" sz="36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</a:t>
            </a:r>
            <a:r>
              <a:rPr kumimoji="0" lang="ru-RU" sz="360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уководитель </a:t>
            </a:r>
            <a:r>
              <a:rPr kumimoji="0" lang="ru-RU" sz="3600" i="1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Садощенко</a:t>
            </a:r>
            <a:r>
              <a:rPr kumimoji="0" lang="ru-RU" sz="360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О.В.</a:t>
            </a:r>
            <a:endParaRPr kumimoji="0" lang="ru-RU" sz="3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764704"/>
            <a:ext cx="81369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Задачи: </a:t>
            </a:r>
            <a:r>
              <a:rPr lang="ru-RU" sz="2400" dirty="0" smtClean="0"/>
              <a:t>закреплять знания о военных профессиях, военной технике;</a:t>
            </a:r>
            <a:br>
              <a:rPr lang="ru-RU" sz="2400" dirty="0" smtClean="0"/>
            </a:br>
            <a:r>
              <a:rPr lang="ru-RU" sz="2400" dirty="0" smtClean="0"/>
              <a:t>совершенствовать координацию движений, тренировать ловкость при выполнении эстафетных заданий;</a:t>
            </a:r>
            <a:br>
              <a:rPr lang="ru-RU" sz="2400" dirty="0" smtClean="0"/>
            </a:br>
            <a:r>
              <a:rPr lang="ru-RU" sz="2400" dirty="0" smtClean="0"/>
              <a:t>воспитывать патриотические чувства., </a:t>
            </a:r>
            <a:br>
              <a:rPr lang="ru-RU" sz="2400" dirty="0" smtClean="0"/>
            </a:br>
            <a:r>
              <a:rPr lang="ru-RU" sz="2400" dirty="0" smtClean="0"/>
              <a:t>развивать музыкально-двигательные способности детей;</a:t>
            </a:r>
            <a:br>
              <a:rPr lang="ru-RU" sz="2400" dirty="0" smtClean="0"/>
            </a:br>
            <a:r>
              <a:rPr lang="ru-RU" sz="2400" dirty="0" smtClean="0"/>
              <a:t>привлекать детей к активному участию в коллективных играх;</a:t>
            </a:r>
            <a:br>
              <a:rPr lang="ru-RU" sz="2400" dirty="0" smtClean="0"/>
            </a:br>
            <a:r>
              <a:rPr lang="ru-RU" sz="2400" dirty="0" smtClean="0"/>
              <a:t>воспитывать чувство гордости за своих близких ( пап, братьев, дедушек);</a:t>
            </a:r>
            <a:br>
              <a:rPr lang="ru-RU" sz="2400" dirty="0" smtClean="0"/>
            </a:br>
            <a:r>
              <a:rPr lang="ru-RU" sz="2400" dirty="0" smtClean="0"/>
              <a:t>способствовать гармонизации </a:t>
            </a:r>
            <a:r>
              <a:rPr lang="ru-RU" sz="2400" dirty="0" err="1" smtClean="0"/>
              <a:t>детско</a:t>
            </a:r>
            <a:r>
              <a:rPr lang="ru-RU" sz="2400" dirty="0" smtClean="0"/>
              <a:t> - родительских отношений</a:t>
            </a:r>
            <a:r>
              <a:rPr lang="ru-RU" dirty="0" smtClean="0"/>
              <a:t>.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ксана\Desktop\стенгазет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85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4" y="0"/>
            <a:ext cx="21431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2"/>
            <a:ext cx="4630153" cy="3487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26" y="-603448"/>
            <a:ext cx="7020200" cy="419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606" y="3610557"/>
            <a:ext cx="4488394" cy="325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6101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0391"/>
            <a:ext cx="1905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223" y="-603448"/>
            <a:ext cx="9367223" cy="778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9385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3048000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" y="34636"/>
            <a:ext cx="6090351" cy="431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43" y="2028825"/>
            <a:ext cx="3093258" cy="2316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78" y="3356992"/>
            <a:ext cx="6064419" cy="3638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489" y="4345782"/>
            <a:ext cx="3549006" cy="2512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575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ксана\Desktop\погранични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07504"/>
            <a:ext cx="9324528" cy="108299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ксана\Desktop\артилерист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347102" cy="68974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120</TotalTime>
  <Words>24</Words>
  <Application>Microsoft Office PowerPoint</Application>
  <PresentationFormat>Экран (4:3)</PresentationFormat>
  <Paragraphs>2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Богдановская СОШ</dc:creator>
  <cp:lastModifiedBy>Оксана</cp:lastModifiedBy>
  <cp:revision>26</cp:revision>
  <dcterms:created xsi:type="dcterms:W3CDTF">2013-02-20T04:31:19Z</dcterms:created>
  <dcterms:modified xsi:type="dcterms:W3CDTF">2016-04-19T16:34:54Z</dcterms:modified>
</cp:coreProperties>
</file>